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89" r:id="rId2"/>
    <p:sldId id="334" r:id="rId3"/>
    <p:sldId id="320" r:id="rId4"/>
    <p:sldId id="333" r:id="rId5"/>
    <p:sldId id="321" r:id="rId6"/>
    <p:sldId id="322" r:id="rId7"/>
    <p:sldId id="323" r:id="rId8"/>
    <p:sldId id="324" r:id="rId9"/>
    <p:sldId id="332" r:id="rId10"/>
    <p:sldId id="325" r:id="rId11"/>
    <p:sldId id="326" r:id="rId12"/>
    <p:sldId id="327" r:id="rId13"/>
    <p:sldId id="335" r:id="rId14"/>
    <p:sldId id="328" r:id="rId15"/>
    <p:sldId id="329" r:id="rId16"/>
    <p:sldId id="330" r:id="rId17"/>
    <p:sldId id="331" r:id="rId18"/>
    <p:sldId id="318" r:id="rId19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32"/>
  </p:normalViewPr>
  <p:slideViewPr>
    <p:cSldViewPr snapToGrid="0" snapToObjects="1">
      <p:cViewPr varScale="1">
        <p:scale>
          <a:sx n="39" d="100"/>
          <a:sy n="39" d="100"/>
        </p:scale>
        <p:origin x="523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71289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717" y="1079398"/>
            <a:ext cx="13395353" cy="57481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240" baseline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717" y="6827520"/>
            <a:ext cx="13395353" cy="2405888"/>
          </a:xfrm>
        </p:spPr>
        <p:txBody>
          <a:bodyPr>
            <a:normAutofit/>
          </a:bodyPr>
          <a:lstStyle>
            <a:lvl1pPr marL="0" indent="0" algn="l">
              <a:buNone/>
              <a:defRPr sz="3129" baseline="0">
                <a:solidFill>
                  <a:schemeClr val="tx1">
                    <a:lumMod val="75000"/>
                  </a:schemeClr>
                </a:solidFill>
              </a:defRPr>
            </a:lvl1pPr>
            <a:lvl2pPr marL="650230" indent="0" algn="ctr">
              <a:buNone/>
              <a:defRPr sz="3129"/>
            </a:lvl2pPr>
            <a:lvl3pPr marL="1300460" indent="0" algn="ctr">
              <a:buNone/>
              <a:defRPr sz="3129"/>
            </a:lvl3pPr>
            <a:lvl4pPr marL="1950690" indent="0" algn="ctr">
              <a:buNone/>
              <a:defRPr sz="2844"/>
            </a:lvl4pPr>
            <a:lvl5pPr marL="2600919" indent="0" algn="ctr">
              <a:buNone/>
              <a:defRPr sz="2844"/>
            </a:lvl5pPr>
            <a:lvl6pPr marL="3251149" indent="0" algn="ctr">
              <a:buNone/>
              <a:defRPr sz="2844"/>
            </a:lvl6pPr>
            <a:lvl7pPr marL="3901379" indent="0" algn="ctr">
              <a:buNone/>
              <a:defRPr sz="2844"/>
            </a:lvl7pPr>
            <a:lvl8pPr marL="4551609" indent="0" algn="ctr">
              <a:buNone/>
              <a:defRPr sz="2844"/>
            </a:lvl8pPr>
            <a:lvl9pPr marL="5201839" indent="0" algn="ctr">
              <a:buNone/>
              <a:defRPr sz="2844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50260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580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85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00749" y="541867"/>
            <a:ext cx="3522241" cy="8387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767" y="541867"/>
            <a:ext cx="11000229" cy="8387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1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598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717" y="1079398"/>
            <a:ext cx="13395353" cy="5748122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024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717" y="6827520"/>
            <a:ext cx="13395353" cy="2405888"/>
          </a:xfrm>
        </p:spPr>
        <p:txBody>
          <a:bodyPr anchor="t">
            <a:normAutofit/>
          </a:bodyPr>
          <a:lstStyle>
            <a:lvl1pPr marL="0" indent="0">
              <a:buNone/>
              <a:defRPr sz="312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650260" cy="975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222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4717" y="2600961"/>
            <a:ext cx="6372547" cy="6188568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13482" y="2600961"/>
            <a:ext cx="6372547" cy="6188568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334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717" y="2437198"/>
            <a:ext cx="6372547" cy="104038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44" b="0">
                <a:solidFill>
                  <a:schemeClr val="tx2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717" y="3566293"/>
            <a:ext cx="6372547" cy="5211947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13482" y="2437198"/>
            <a:ext cx="6372547" cy="1040384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844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marL="0" lvl="0" indent="0" algn="l" defTabSz="1300460" rtl="0" eaLnBrk="1" latinLnBrk="0" hangingPunct="1">
              <a:lnSpc>
                <a:spcPct val="90000"/>
              </a:lnSpc>
              <a:spcBef>
                <a:spcPts val="2844"/>
              </a:spcBef>
              <a:buFontTx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13482" y="3566293"/>
            <a:ext cx="6372547" cy="5211947"/>
          </a:xfrm>
        </p:spPr>
        <p:txBody>
          <a:bodyPr/>
          <a:lstStyle>
            <a:lvl1pPr>
              <a:defRPr sz="2560"/>
            </a:lvl1pPr>
            <a:lvl2pPr>
              <a:defRPr sz="2276"/>
            </a:lvl2pPr>
            <a:lvl3pPr>
              <a:defRPr sz="1991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178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7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00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478" y="650241"/>
            <a:ext cx="4551819" cy="2275836"/>
          </a:xfrm>
        </p:spPr>
        <p:txBody>
          <a:bodyPr anchor="b">
            <a:normAutofit/>
          </a:bodyPr>
          <a:lstStyle>
            <a:lvl1pPr>
              <a:defRPr sz="4551" b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264" y="975360"/>
            <a:ext cx="8646047" cy="7802880"/>
          </a:xfrm>
        </p:spPr>
        <p:txBody>
          <a:bodyPr/>
          <a:lstStyle>
            <a:lvl1pPr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6478" y="2986289"/>
            <a:ext cx="4551819" cy="5418668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1138"/>
              </a:spcBef>
              <a:buNone/>
              <a:defRPr sz="1849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986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61013"/>
            <a:ext cx="16061419" cy="24925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520" y="7477760"/>
            <a:ext cx="14197340" cy="1300480"/>
          </a:xfrm>
        </p:spPr>
        <p:txBody>
          <a:bodyPr anchor="b">
            <a:normAutofit/>
          </a:bodyPr>
          <a:lstStyle>
            <a:lvl1pPr>
              <a:defRPr sz="3982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16061419" cy="7294468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4551">
                <a:solidFill>
                  <a:schemeClr val="bg1"/>
                </a:solidFill>
              </a:defRPr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0520" y="8687772"/>
            <a:ext cx="14197340" cy="849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138"/>
              </a:spcBef>
              <a:buNone/>
              <a:defRPr sz="1849">
                <a:solidFill>
                  <a:schemeClr val="bg1">
                    <a:lumMod val="85000"/>
                  </a:schemeClr>
                </a:solidFill>
              </a:defRPr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36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61418" y="0"/>
            <a:ext cx="1300520" cy="9753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4717" y="520192"/>
            <a:ext cx="13785509" cy="1885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717" y="2600961"/>
            <a:ext cx="12224885" cy="6188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5357015" y="1420134"/>
            <a:ext cx="2709332" cy="51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4164906" y="5755068"/>
            <a:ext cx="5093547" cy="5193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061418" y="8778241"/>
            <a:ext cx="1300520" cy="844409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512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350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 spc="-7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092" indent="-260092" algn="l" defTabSz="1300460" rtl="0" eaLnBrk="1" latinLnBrk="0" hangingPunct="1">
        <a:lnSpc>
          <a:spcPct val="95000"/>
        </a:lnSpc>
        <a:spcBef>
          <a:spcPts val="1991"/>
        </a:spcBef>
        <a:spcAft>
          <a:spcPts val="284"/>
        </a:spcAft>
        <a:buClr>
          <a:schemeClr val="accent1"/>
        </a:buClr>
        <a:buSzPct val="80000"/>
        <a:buFont typeface="Arial" pitchFamily="34" charset="0"/>
        <a:buChar char="•"/>
        <a:defRPr sz="2560" kern="1200" spc="14" baseline="0">
          <a:solidFill>
            <a:schemeClr val="tx1"/>
          </a:solidFill>
          <a:latin typeface="+mn-lt"/>
          <a:ea typeface="+mn-ea"/>
          <a:cs typeface="+mn-cs"/>
        </a:defRPr>
      </a:lvl1pPr>
      <a:lvl2pPr marL="650230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2276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040368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0506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0644" indent="-260092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7552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70218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12884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555500" indent="-325115" algn="l" defTabSz="1300460" rtl="0" eaLnBrk="1" latinLnBrk="0" hangingPunct="1">
        <a:lnSpc>
          <a:spcPct val="90000"/>
        </a:lnSpc>
        <a:spcBef>
          <a:spcPts val="427"/>
        </a:spcBef>
        <a:spcAft>
          <a:spcPts val="427"/>
        </a:spcAft>
        <a:buClr>
          <a:schemeClr val="accent1"/>
        </a:buClr>
        <a:buFont typeface="Wingdings 2" pitchFamily="18" charset="2"/>
        <a:buChar char=""/>
        <a:defRPr sz="199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age result for entrepreneu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487" y="1504341"/>
            <a:ext cx="11667460" cy="824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70121" y="758626"/>
            <a:ext cx="10126818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zh-TW" altLang="en-US" sz="7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創業精神</a:t>
            </a:r>
            <a:r>
              <a:rPr lang="en-US" altLang="zh-TW" sz="7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 </a:t>
            </a:r>
            <a:r>
              <a:rPr lang="zh-TW" altLang="en-US" sz="5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與</a:t>
            </a:r>
            <a:r>
              <a:rPr lang="en-US" altLang="zh-TW" sz="3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 </a:t>
            </a:r>
            <a:r>
              <a:rPr lang="en-US" altLang="zh-TW" sz="36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 </a:t>
            </a:r>
            <a:r>
              <a:rPr lang="zh-TW" altLang="en-US" sz="7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團隊</a:t>
            </a:r>
            <a:r>
              <a:rPr lang="zh-TW" altLang="en-US" sz="7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文化</a:t>
            </a:r>
            <a:endParaRPr lang="en-US" altLang="zh-TW" sz="7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endParaRPr lang="en-US" altLang="zh-TW" sz="1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lang="en-US" altLang="zh-TW" sz="4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2018 </a:t>
            </a:r>
            <a:r>
              <a:rPr lang="zh-TW" altLang="en-US" sz="4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美</a:t>
            </a:r>
            <a:r>
              <a:rPr lang="zh-TW" altLang="en-US" sz="4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安</a:t>
            </a:r>
            <a:r>
              <a:rPr lang="zh-TW" altLang="en-US" sz="4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台灣領導者訓練大會 </a:t>
            </a:r>
            <a:r>
              <a:rPr lang="zh-TW" altLang="en-US" sz="4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董宥均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3920703" y="11614662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76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3142766" y="808074"/>
            <a:ext cx="28264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義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4344" name="Picture 8" descr="mage result for ç¾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2" y="2636875"/>
            <a:ext cx="11583438" cy="66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53278" y="808074"/>
            <a:ext cx="2826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廉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5362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420" y="2872387"/>
            <a:ext cx="10506856" cy="591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68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4" y="467832"/>
            <a:ext cx="15677238" cy="88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105091" y="4909716"/>
            <a:ext cx="28264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恥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121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ge result for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3" y="1609060"/>
            <a:ext cx="12918557" cy="861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89443" y="1101228"/>
            <a:ext cx="11895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8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環境氛圍 創造動能與節奏</a:t>
            </a:r>
            <a:endParaRPr kumimoji="1" lang="en-US" altLang="zh-TW" sz="8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87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03064" y="3204475"/>
            <a:ext cx="2826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追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7410" name="Picture 2" descr="mage result for different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82" y="1360966"/>
            <a:ext cx="7447663" cy="74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2355958" y="881703"/>
            <a:ext cx="2826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趕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8434" name="Picture 2" descr="mage result for catch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73" y="2317896"/>
            <a:ext cx="8272130" cy="61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36050" y="700151"/>
            <a:ext cx="2826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跑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9458" name="Picture 2" descr="mage result for business tr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21" y="3870250"/>
            <a:ext cx="11364542" cy="505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76292" y="1120981"/>
            <a:ext cx="2826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跳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2292" name="Picture 4" descr="mage result for new le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97" y="2924751"/>
            <a:ext cx="9596310" cy="602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1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3920703" y="11614662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7140" y="7067320"/>
            <a:ext cx="15596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為自己的生存奮鬥</a:t>
            </a:r>
            <a:r>
              <a:rPr kumimoji="1" lang="en-US" altLang="zh-TW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 </a:t>
            </a:r>
            <a:r>
              <a:rPr kumimoji="1"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苦心撐著 再優秀 </a:t>
            </a:r>
            <a:endParaRPr kumimoji="1" lang="en-US" altLang="zh-TW" sz="6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6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都不見得是最初渴望的 理想人生  </a:t>
            </a:r>
            <a:endParaRPr kumimoji="1" lang="en-US" altLang="zh-TW" sz="6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3314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7340263" cy="97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2972647" y="1314609"/>
            <a:ext cx="282641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感</a:t>
            </a:r>
            <a:endParaRPr kumimoji="1" lang="en-US" altLang="zh-TW" sz="20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20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恩</a:t>
            </a:r>
            <a:endParaRPr kumimoji="1" lang="zh-TW" altLang="en-US" sz="20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6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e result for aware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11" y="1056194"/>
            <a:ext cx="15707780" cy="78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mage result for 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5" y="2536545"/>
            <a:ext cx="10109881" cy="67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e result for 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153" y="4380614"/>
            <a:ext cx="6160844" cy="41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454805" y="973691"/>
            <a:ext cx="468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8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角色定位</a:t>
            </a:r>
            <a:endParaRPr kumimoji="1" lang="en-US" altLang="zh-TW" sz="8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66565" y="2393993"/>
            <a:ext cx="593143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6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確認</a:t>
            </a:r>
            <a:endParaRPr kumimoji="1" lang="en-US" altLang="zh-TW" sz="6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6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工作</a:t>
            </a:r>
            <a:r>
              <a:rPr kumimoji="1" lang="zh-TW" altLang="en-US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內容與重點 </a:t>
            </a:r>
            <a:r>
              <a:rPr kumimoji="1" lang="zh-TW" altLang="en-US" sz="4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 </a:t>
            </a:r>
            <a:endParaRPr kumimoji="1" lang="en-US" altLang="zh-TW" sz="4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38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55026" y="808074"/>
            <a:ext cx="28264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選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5122" name="Picture 2" descr="mage result for recr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013" y="539425"/>
            <a:ext cx="11418039" cy="90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4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ge result for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2" y="340242"/>
            <a:ext cx="16310344" cy="917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702133" y="5107174"/>
            <a:ext cx="2826416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育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5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age result for team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91" y="1733902"/>
            <a:ext cx="17452954" cy="689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315301" y="2445488"/>
            <a:ext cx="2228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0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用</a:t>
            </a:r>
            <a:endParaRPr kumimoji="1" lang="zh-TW" altLang="en-US" sz="20000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0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72794" y="680483"/>
            <a:ext cx="2826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留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  <p:pic>
        <p:nvPicPr>
          <p:cNvPr id="11270" name="Picture 6" descr="http://www.zinzijnzien.nl/images/Visuals/team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63" y="1014525"/>
            <a:ext cx="13172300" cy="892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ge result for ç¦®ç¾©å»æ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5" y="195729"/>
            <a:ext cx="4673157" cy="933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ç¦®ç¾©å»æ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490" y="1583429"/>
            <a:ext cx="7038753" cy="704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351055" y="937099"/>
            <a:ext cx="405057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7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團隊文化</a:t>
            </a:r>
            <a:endParaRPr kumimoji="1" lang="en-US" altLang="zh-TW" sz="7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7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 </a:t>
            </a:r>
            <a:endParaRPr kumimoji="1" lang="en-US" altLang="zh-TW" sz="7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7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決定</a:t>
            </a:r>
            <a:endParaRPr kumimoji="1" lang="en-US" altLang="zh-TW" sz="7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endParaRPr kumimoji="1" lang="en-US" altLang="zh-TW" sz="7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7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夥伴素質</a:t>
            </a:r>
            <a:endParaRPr kumimoji="1" lang="en-US" altLang="zh-TW" sz="7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7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與</a:t>
            </a:r>
            <a:endParaRPr kumimoji="1" lang="en-US" altLang="zh-TW" sz="7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  <a:p>
            <a:r>
              <a:rPr kumimoji="1" lang="zh-TW" altLang="en-US" sz="7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價值觀</a:t>
            </a:r>
            <a:endParaRPr kumimoji="1" lang="en-US" altLang="zh-TW" sz="72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83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age result for be po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7" y="903722"/>
            <a:ext cx="9676514" cy="81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361354" y="3168501"/>
            <a:ext cx="28264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anziPen TC" charset="-120"/>
              </a:rPr>
              <a:t>禮</a:t>
            </a:r>
            <a:endParaRPr kumimoji="1" lang="zh-TW" altLang="en-US" sz="20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anziPe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56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檢視">
  <a:themeElements>
    <a:clrScheme name="檢視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檢視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檢視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3540</TotalTime>
  <Words>68</Words>
  <Application>Microsoft Office PowerPoint</Application>
  <PresentationFormat>自訂</PresentationFormat>
  <Paragraphs>30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HanziPen TC</vt:lpstr>
      <vt:lpstr>Helvetica Neue</vt:lpstr>
      <vt:lpstr>微軟正黑體</vt:lpstr>
      <vt:lpstr>新細明體</vt:lpstr>
      <vt:lpstr>Arial</vt:lpstr>
      <vt:lpstr>Century Schoolbook</vt:lpstr>
      <vt:lpstr>Wingdings 2</vt:lpstr>
      <vt:lpstr>檢視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Sharon Yang</dc:creator>
  <cp:lastModifiedBy>Charlie Shen</cp:lastModifiedBy>
  <cp:revision>80</cp:revision>
  <dcterms:modified xsi:type="dcterms:W3CDTF">2018-10-12T14:23:43Z</dcterms:modified>
</cp:coreProperties>
</file>